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sldIdLst>
    <p:sldId id="264" r:id="rId5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BE"/>
    <a:srgbClr val="030E77"/>
    <a:srgbClr val="144391"/>
    <a:srgbClr val="A0C51E"/>
    <a:srgbClr val="009AD7"/>
    <a:srgbClr val="00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638"/>
    <p:restoredTop sz="94653"/>
  </p:normalViewPr>
  <p:slideViewPr>
    <p:cSldViewPr snapToGrid="0" snapToObjects="1">
      <p:cViewPr>
        <p:scale>
          <a:sx n="78" d="100"/>
          <a:sy n="78" d="100"/>
        </p:scale>
        <p:origin x="3224" y="6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BA6FFC1-6664-DD41-BCD4-C3A05CEBE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5410" y="4887647"/>
            <a:ext cx="4320000" cy="29395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DD.MM.2020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DF9E2C2-5F6C-DD47-995B-F4AF64933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5410" y="5445952"/>
            <a:ext cx="4320000" cy="787700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 algn="l">
              <a:lnSpc>
                <a:spcPts val="2340"/>
              </a:lnSpc>
              <a:buNone/>
              <a:defRPr sz="3000" b="1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F9E85C2-D40F-6D42-9628-6A4FF5289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410" y="6498004"/>
            <a:ext cx="4320000" cy="2195801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30E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Description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31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63166-CA4C-5343-8DB3-A6A45EFF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7E9FE-4D30-BE47-B718-A8B59D191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63B1-01DB-2141-858A-AFE721D50318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A8AAEC-CCE7-EE4B-BE0F-F55B6D3169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1199" y="-40785"/>
            <a:ext cx="7622072" cy="10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86344A-D0F4-0145-9F1A-F44AB2640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7AF0B-D3B4-EE4C-A486-ED2583C08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4A3E0B-19F4-8C41-BEF9-A61EC5EF2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729384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35FC90D5D1F4BBE1099F0459CF7D8" ma:contentTypeVersion="12" ma:contentTypeDescription="Create a new document." ma:contentTypeScope="" ma:versionID="a431ac2ca9f5220bd284b45a3e0888fd">
  <xsd:schema xmlns:xsd="http://www.w3.org/2001/XMLSchema" xmlns:xs="http://www.w3.org/2001/XMLSchema" xmlns:p="http://schemas.microsoft.com/office/2006/metadata/properties" xmlns:ns2="4a696484-7f40-47c3-9c36-46a50ce40ec3" xmlns:ns3="99a328b5-0898-4c76-888c-9904dfae9250" targetNamespace="http://schemas.microsoft.com/office/2006/metadata/properties" ma:root="true" ma:fieldsID="9f87dc11d2f93d052f65b19aa680c042" ns2:_="" ns3:_="">
    <xsd:import namespace="4a696484-7f40-47c3-9c36-46a50ce40ec3"/>
    <xsd:import namespace="99a328b5-0898-4c76-888c-9904dfae92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96484-7f40-47c3-9c36-46a50ce40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328b5-0898-4c76-888c-9904dfae925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83b2668-7783-43f6-9247-100280ec79c0}" ma:internalName="TaxCatchAll" ma:showField="CatchAllData" ma:web="99a328b5-0898-4c76-888c-9904dfae92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a328b5-0898-4c76-888c-9904dfae9250" xsi:nil="true"/>
    <lcf76f155ced4ddcb4097134ff3c332f xmlns="4a696484-7f40-47c3-9c36-46a50ce40e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1CF462-8357-4D43-B38C-BEFDB40BE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83F15-CFA0-44A9-A05C-841157EA05E6}"/>
</file>

<file path=customXml/itemProps3.xml><?xml version="1.0" encoding="utf-8"?>
<ds:datastoreItem xmlns:ds="http://schemas.openxmlformats.org/officeDocument/2006/customXml" ds:itemID="{65C411D9-92F2-4103-B647-A91A3F9629A4}">
  <ds:schemaRefs>
    <ds:schemaRef ds:uri="http://schemas.microsoft.com/office/2006/metadata/properties"/>
    <ds:schemaRef ds:uri="http://schemas.microsoft.com/office/infopath/2007/PartnerControls"/>
    <ds:schemaRef ds:uri="bd453f05-65fb-42e6-b15c-fbea756fabd1"/>
    <ds:schemaRef ds:uri="505b0948-5811-4427-bb54-6f85b23d2380"/>
    <ds:schemaRef ds:uri="99a328b5-0898-4c76-888c-9904dfae9250"/>
    <ds:schemaRef ds:uri="4a696484-7f40-47c3-9c36-46a50ce40e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1_Conception personnalisée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40</cp:revision>
  <dcterms:created xsi:type="dcterms:W3CDTF">2020-02-06T11:00:09Z</dcterms:created>
  <dcterms:modified xsi:type="dcterms:W3CDTF">2025-01-04T23:18:46Z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0x01010076A35FC90D5D1F4BBE1099F0459CF7D8</vt:lpwstr>
  </property>
</Properties>
</file>